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654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58CE427C-B8BE-4E99-9F1D-08E4CE11DEC8}"/>
    <pc:docChg chg="custSel modSld">
      <pc:chgData name="Narelle Wheaton" userId="6e1b2b30-480e-4f91-806b-6735d5b9e446" providerId="ADAL" clId="{58CE427C-B8BE-4E99-9F1D-08E4CE11DEC8}" dt="2023-07-18T07:05:07.078" v="17" actId="1076"/>
      <pc:docMkLst>
        <pc:docMk/>
      </pc:docMkLst>
      <pc:sldChg chg="modSp mod">
        <pc:chgData name="Narelle Wheaton" userId="6e1b2b30-480e-4f91-806b-6735d5b9e446" providerId="ADAL" clId="{58CE427C-B8BE-4E99-9F1D-08E4CE11DEC8}" dt="2023-07-18T07:05:07.078" v="17" actId="1076"/>
        <pc:sldMkLst>
          <pc:docMk/>
          <pc:sldMk cId="2533162074" sldId="256"/>
        </pc:sldMkLst>
        <pc:spChg chg="mod">
          <ac:chgData name="Narelle Wheaton" userId="6e1b2b30-480e-4f91-806b-6735d5b9e446" providerId="ADAL" clId="{58CE427C-B8BE-4E99-9F1D-08E4CE11DEC8}" dt="2023-07-18T07:05:07.078" v="17" actId="1076"/>
          <ac:spMkLst>
            <pc:docMk/>
            <pc:sldMk cId="2533162074" sldId="256"/>
            <ac:spMk id="3" creationId="{7D838AC2-BFD6-4AAC-9485-7D5A9001978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ECCF9-A877-41AD-B78E-7D27DB0794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F134B56-9C4F-404D-8647-5646909901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36FDA2-1D13-4CAC-8F97-D1CB911C37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EF746-0F44-4A9B-B06B-21D082FB6E4E}" type="datetimeFigureOut">
              <a:rPr lang="en-AU" smtClean="0"/>
              <a:t>18/07/2023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9BC6DE-DE5B-432A-8459-87C168424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320670-0E56-47F6-AE8A-CD88644F8B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ADF28-1084-4C2B-9987-E290DAF8ED2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14584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011416-A4E8-4DF8-8754-A80EF1A27E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2190E5F-178D-4EDC-A30A-BF43831A37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0F62A9-CCD8-446E-9294-DA47DBD40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EF746-0F44-4A9B-B06B-21D082FB6E4E}" type="datetimeFigureOut">
              <a:rPr lang="en-AU" smtClean="0"/>
              <a:t>18/07/2023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9CBACB-0FE1-41A1-B241-742253543B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186CB2-A942-4682-9A6C-1F5BA12DB6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ADF28-1084-4C2B-9987-E290DAF8ED2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031002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9604A4D-82CE-44B9-842B-AD4218DD330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13AEDAB-0170-46EB-B578-C8A502B0E5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7D9E2F-05B7-4438-B95B-B89E437299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EF746-0F44-4A9B-B06B-21D082FB6E4E}" type="datetimeFigureOut">
              <a:rPr lang="en-AU" smtClean="0"/>
              <a:t>18/07/2023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08FEAB-39B1-4EEF-A737-D50D1DC8A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0924C3-BDCF-44B1-9BC6-D8A23253B0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ADF28-1084-4C2B-9987-E290DAF8ED2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010240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DF4386-079A-4D08-AF81-E55D142CC6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CA7D17-771B-4F24-925B-79F19F17F3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85703A-C230-406A-B989-A0C8868B9F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EF746-0F44-4A9B-B06B-21D082FB6E4E}" type="datetimeFigureOut">
              <a:rPr lang="en-AU" smtClean="0"/>
              <a:t>18/07/2023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21D109-8492-4467-9E27-75F657797C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BDD425-7C00-4C24-A510-CC00687E5D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ADF28-1084-4C2B-9987-E290DAF8ED2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68805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2B3BB7-21F7-4275-B662-A36DE4550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2B9A15-E9B3-407B-B696-1F33B4870D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5CEEF3-0A34-44BE-ACA9-5D83FF7FA5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EF746-0F44-4A9B-B06B-21D082FB6E4E}" type="datetimeFigureOut">
              <a:rPr lang="en-AU" smtClean="0"/>
              <a:t>18/07/2023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F845CF-5E36-431C-969E-CA5FB4BCE9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D1E543-E75E-4D3B-86CF-F747265BAC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ADF28-1084-4C2B-9987-E290DAF8ED2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946206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0B4E77-A385-495F-B865-0310F89200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25CA3B-6310-4E23-B3BB-6C1D1ABD7A7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6A5118A-9CCB-47FF-934A-5A7FAE4730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61690D-7A5D-4A1E-9CF1-683FE2A06E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EF746-0F44-4A9B-B06B-21D082FB6E4E}" type="datetimeFigureOut">
              <a:rPr lang="en-AU" smtClean="0"/>
              <a:t>18/07/2023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48C5CD-DFA4-414E-90E9-352D0C5189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EE9871-A3C8-4373-B3D8-D72E097CE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ADF28-1084-4C2B-9987-E290DAF8ED2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075761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E09AA3-5920-499F-B71A-F3B7150ACE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B9F2E-4C40-47F3-AC58-7510C56B7C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B69690-EFF6-4891-8A46-2CB80843D4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8AC8259-551B-4C1A-B5A2-163282F434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E6648C7-208F-4A52-8E02-57AAD55E61D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B32359C-661F-41D2-AED7-B28C4B1D88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EF746-0F44-4A9B-B06B-21D082FB6E4E}" type="datetimeFigureOut">
              <a:rPr lang="en-AU" smtClean="0"/>
              <a:t>18/07/2023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227A854-5603-4F81-9934-7B663E17E2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3062D6B-3D77-4361-B287-7EBBBFF7D4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ADF28-1084-4C2B-9987-E290DAF8ED2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634395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353BF1-35C0-4E04-AADF-E59A67199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C46246-410F-448E-847A-3E11C866A4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EF746-0F44-4A9B-B06B-21D082FB6E4E}" type="datetimeFigureOut">
              <a:rPr lang="en-AU" smtClean="0"/>
              <a:t>18/07/2023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D4E2B8-71C7-42AB-9254-42B073FA1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E13841-7861-4F84-BAE4-8427F62B3F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ADF28-1084-4C2B-9987-E290DAF8ED2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35369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A00AB11-B6ED-4C5C-AFD6-40E612AE7A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EF746-0F44-4A9B-B06B-21D082FB6E4E}" type="datetimeFigureOut">
              <a:rPr lang="en-AU" smtClean="0"/>
              <a:t>18/07/2023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2503DE2-779B-4337-AC8E-33BB49C64E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CB2EC6-E1E8-4AE1-BFE4-CE6C1AE784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ADF28-1084-4C2B-9987-E290DAF8ED2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647729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39C4ED-90C1-4B4E-9605-A5F53086E5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8176C7-1633-47DA-8AFB-876A8F6928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5B13AB-4B9B-409F-BCA9-0CAB32D3A3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D11013-0C8D-4D61-A49F-4F35D13588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EF746-0F44-4A9B-B06B-21D082FB6E4E}" type="datetimeFigureOut">
              <a:rPr lang="en-AU" smtClean="0"/>
              <a:t>18/07/2023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2EDE6E-0689-478F-8AE9-3AE1CA255A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4738BB-9B4A-4AD0-8095-793655A5AF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ADF28-1084-4C2B-9987-E290DAF8ED2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31188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75BCE5-81C9-4803-A458-9AC6ADF117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844E0D0-6CCB-4973-A63A-540BCAA3B24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B31D4AF-1366-4C2A-B2C8-28FBA19DC4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605C6D-24F0-4F83-9562-FA70B87485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EF746-0F44-4A9B-B06B-21D082FB6E4E}" type="datetimeFigureOut">
              <a:rPr lang="en-AU" smtClean="0"/>
              <a:t>18/07/2023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620F9E-89BA-45A3-8F76-98FAF67A72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9AECC9-C830-48DF-9114-CDB0B0F8D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ADF28-1084-4C2B-9987-E290DAF8ED2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48250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98FF027-1E9E-49EB-9EA7-EDB2C9C639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EEC144-3B5F-494D-8081-ECCE754BE3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E1A43A-B526-4BE3-AC36-1014B3C41CF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2EF746-0F44-4A9B-B06B-21D082FB6E4E}" type="datetimeFigureOut">
              <a:rPr lang="en-AU" smtClean="0"/>
              <a:t>18/07/2023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BE60F7-4148-48CA-922A-C2FC8F7F17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5FB4F1-176D-4C18-B3CD-F7A0D896E7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7ADF28-1084-4C2B-9987-E290DAF8ED2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67483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D838AC2-BFD6-4AAC-9485-7D5A900197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77393"/>
            <a:ext cx="9144000" cy="2703214"/>
          </a:xfrm>
        </p:spPr>
        <p:txBody>
          <a:bodyPr>
            <a:normAutofit lnSpcReduction="10000"/>
          </a:bodyPr>
          <a:lstStyle/>
          <a:p>
            <a:r>
              <a:rPr lang="en-US" sz="22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I'm not ashamed to own my Lord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Or to defend His cause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Maintain the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honour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of His word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glory of His cross</a:t>
            </a:r>
          </a:p>
        </p:txBody>
      </p:sp>
    </p:spTree>
    <p:extLst>
      <p:ext uri="{BB962C8B-B14F-4D97-AF65-F5344CB8AC3E}">
        <p14:creationId xmlns:p14="http://schemas.microsoft.com/office/powerpoint/2010/main" val="25331620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D838AC2-BFD6-4AAC-9485-7D5A900197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90650"/>
            <a:ext cx="9144000" cy="2828926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Jesus my God I know His name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His name is all my trust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Nor will He put my soul to shame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Nor let my hope be lost</a:t>
            </a:r>
          </a:p>
        </p:txBody>
      </p:sp>
    </p:spTree>
    <p:extLst>
      <p:ext uri="{BB962C8B-B14F-4D97-AF65-F5344CB8AC3E}">
        <p14:creationId xmlns:p14="http://schemas.microsoft.com/office/powerpoint/2010/main" val="1344338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D838AC2-BFD6-4AAC-9485-7D5A900197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09724"/>
            <a:ext cx="9144000" cy="2743201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  <a:latin typeface="akagi_probook"/>
              </a:rPr>
              <a:t>Verse 3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Firm as His throne His promise stands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He can well secure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What I've committed to His hands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Till the decisive hour</a:t>
            </a:r>
          </a:p>
        </p:txBody>
      </p:sp>
    </p:spTree>
    <p:extLst>
      <p:ext uri="{BB962C8B-B14F-4D97-AF65-F5344CB8AC3E}">
        <p14:creationId xmlns:p14="http://schemas.microsoft.com/office/powerpoint/2010/main" val="15562564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D838AC2-BFD6-4AAC-9485-7D5A900197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14499"/>
            <a:ext cx="9144000" cy="2876551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Then will He own my worthless name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Before His Father's face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in the New Jerusalem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Appoint my soul a place</a:t>
            </a:r>
          </a:p>
          <a:p>
            <a:endParaRPr lang="en-A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2244C7B-43B4-4082-B469-DEC1127DA25B}"/>
              </a:ext>
            </a:extLst>
          </p:cNvPr>
          <p:cNvSpPr txBox="1"/>
          <p:nvPr/>
        </p:nvSpPr>
        <p:spPr>
          <a:xfrm>
            <a:off x="295275" y="5676037"/>
            <a:ext cx="609600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Song # 2756543</a:t>
            </a: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Isaac Watts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Public Domain</a:t>
            </a:r>
          </a:p>
          <a:p>
            <a:pPr algn="l"/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10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10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10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 # </a:t>
            </a:r>
          </a:p>
        </p:txBody>
      </p:sp>
    </p:spTree>
    <p:extLst>
      <p:ext uri="{BB962C8B-B14F-4D97-AF65-F5344CB8AC3E}">
        <p14:creationId xmlns:p14="http://schemas.microsoft.com/office/powerpoint/2010/main" val="33534588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144</Words>
  <Application>Microsoft Office PowerPoint</Application>
  <PresentationFormat>Widescreen</PresentationFormat>
  <Paragraphs>13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2022-08-09T02:13:38Z</dcterms:created>
  <dcterms:modified xsi:type="dcterms:W3CDTF">2023-07-18T07:05:15Z</dcterms:modified>
</cp:coreProperties>
</file>